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8" r:id="rId2"/>
    <p:sldId id="294" r:id="rId3"/>
    <p:sldId id="295" r:id="rId4"/>
    <p:sldId id="285" r:id="rId5"/>
    <p:sldId id="263" r:id="rId6"/>
    <p:sldId id="265" r:id="rId7"/>
    <p:sldId id="289" r:id="rId8"/>
    <p:sldId id="291" r:id="rId9"/>
    <p:sldId id="292" r:id="rId10"/>
    <p:sldId id="281" r:id="rId11"/>
    <p:sldId id="282" r:id="rId12"/>
    <p:sldId id="284" r:id="rId13"/>
    <p:sldId id="296" r:id="rId14"/>
    <p:sldId id="283" r:id="rId15"/>
    <p:sldId id="287" r:id="rId16"/>
    <p:sldId id="288" r:id="rId17"/>
    <p:sldId id="286" r:id="rId18"/>
    <p:sldId id="280" r:id="rId19"/>
    <p:sldId id="293" r:id="rId20"/>
    <p:sldId id="274" r:id="rId21"/>
    <p:sldId id="270" r:id="rId22"/>
    <p:sldId id="277" r:id="rId23"/>
    <p:sldId id="271" r:id="rId24"/>
    <p:sldId id="278" r:id="rId25"/>
    <p:sldId id="279" r:id="rId26"/>
    <p:sldId id="272" r:id="rId27"/>
    <p:sldId id="26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05"/>
    <p:restoredTop sz="86505"/>
  </p:normalViewPr>
  <p:slideViewPr>
    <p:cSldViewPr snapToGrid="0" snapToObjects="1">
      <p:cViewPr>
        <p:scale>
          <a:sx n="47" d="100"/>
          <a:sy n="47" d="100"/>
        </p:scale>
        <p:origin x="2344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D502F0-B253-3347-ACE6-CAE54CAFDA18}" type="datetimeFigureOut">
              <a:rPr lang="en-US" smtClean="0"/>
              <a:t>9/1/21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442802-01B9-564F-83BC-D91ED7C51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775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42802-01B9-564F-83BC-D91ED7C511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847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Comparisons of how proxies (hydroclimate)  compare with model pseudoproxies based on various assumptions about proxy climate interpretation (proxy metadata vs all P vs all P-E) and seasonality (proxy metadata vs assume annual are summer vs assume all are summer)</a:t>
            </a:r>
          </a:p>
          <a:p>
            <a:endParaRPr lang="en-US" dirty="0"/>
          </a:p>
          <a:p>
            <a:r>
              <a:rPr lang="en-US" dirty="0"/>
              <a:t>Top: Absolute %</a:t>
            </a:r>
          </a:p>
          <a:p>
            <a:r>
              <a:rPr lang="en-US" dirty="0"/>
              <a:t>Bottom: Difference between assumption test and using proxy metadata for both assumptions (1</a:t>
            </a:r>
            <a:r>
              <a:rPr lang="en-US" baseline="30000" dirty="0"/>
              <a:t>st</a:t>
            </a:r>
            <a:r>
              <a:rPr lang="en-US" dirty="0"/>
              <a:t> column)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42802-01B9-564F-83BC-D91ED7C511B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180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 value for each </a:t>
            </a:r>
            <a:r>
              <a:rPr lang="en-US" dirty="0" err="1"/>
              <a:t>timebin</a:t>
            </a:r>
            <a:r>
              <a:rPr lang="en-US" dirty="0"/>
              <a:t>. Timeseries standardized over entire Holocene.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42802-01B9-564F-83BC-D91ED7C511B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50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42802-01B9-564F-83BC-D91ED7C511B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010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42802-01B9-564F-83BC-D91ED7C511B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006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42802-01B9-564F-83BC-D91ED7C511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375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(Symbol = 6ka-0ka)</a:t>
            </a:r>
          </a:p>
          <a:p>
            <a:r>
              <a:rPr lang="en-US" dirty="0"/>
              <a:t>Advantages:</a:t>
            </a:r>
          </a:p>
          <a:p>
            <a:pPr marL="228600" indent="-228600">
              <a:buAutoNum type="arabicParenR"/>
            </a:pPr>
            <a:r>
              <a:rPr lang="en-US" dirty="0"/>
              <a:t>don’t change when adding/removing data</a:t>
            </a:r>
          </a:p>
          <a:p>
            <a:pPr marL="228600" indent="-228600">
              <a:buAutoNum type="arabicParenR"/>
            </a:pPr>
            <a:r>
              <a:rPr lang="en-US" dirty="0"/>
              <a:t>Temperature and Hydroclimate regions can be the same</a:t>
            </a:r>
          </a:p>
          <a:p>
            <a:pPr marL="228600" indent="-228600">
              <a:buAutoNum type="arabicParenR"/>
            </a:pPr>
            <a:r>
              <a:rPr lang="en-US" dirty="0"/>
              <a:t>Script can flow smoothly in python without having to switch to device with ArcGIS pro</a:t>
            </a:r>
          </a:p>
          <a:p>
            <a:r>
              <a:rPr lang="en-US" dirty="0"/>
              <a:t>2) Less arbitrary / no parameters I select</a:t>
            </a:r>
          </a:p>
          <a:p>
            <a:r>
              <a:rPr lang="en-US" dirty="0"/>
              <a:t>3) translate to other research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42802-01B9-564F-83BC-D91ED7C511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42802-01B9-564F-83BC-D91ED7C511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51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R2 values: check from </a:t>
            </a:r>
            <a:r>
              <a:rPr lang="en-US" dirty="0" err="1"/>
              <a:t>arcgis</a:t>
            </a:r>
            <a:r>
              <a:rPr lang="en-US" dirty="0"/>
              <a:t>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42802-01B9-564F-83BC-D91ED7C511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434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Colors based on HC cluster # so will change to better distinguish neighboring clusters (pacific South America and Antarctica / 2 in Australasia)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42802-01B9-564F-83BC-D91ED7C511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54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(Min of 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42802-01B9-564F-83BC-D91ED7C511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664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(Min of 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42802-01B9-564F-83BC-D91ED7C511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088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(Min of 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42802-01B9-564F-83BC-D91ED7C511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50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647B0-307C-3B43-8A5C-8D7A71316A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C75AFD-7A57-0A49-B062-60C58118F1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146BD-D7FF-1C4C-9A64-CA645069C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C8B53-C867-5B48-BE88-700EDDE033E1}" type="datetimeFigureOut">
              <a:rPr lang="en-US" smtClean="0"/>
              <a:t>9/1/21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453D3-5119-5A4A-9204-D27AC0326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A757F-088D-8D4C-B215-06696AF6F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0D2-118E-F844-A58A-93F1FEF59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698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FB2B1-6515-4F49-8B70-CE697EF2C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EF8C4A-B899-864C-8D6A-536A47866C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6F953-94FE-2144-8381-767998551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C8B53-C867-5B48-BE88-700EDDE033E1}" type="datetimeFigureOut">
              <a:rPr lang="en-US" smtClean="0"/>
              <a:t>9/1/21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29E55-11B6-5443-A2A4-F69E4874E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0001E-AD86-0043-B1E8-6FC601F0C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0D2-118E-F844-A58A-93F1FEF59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12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366338-C5C8-3848-8A3F-DE3656455E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94E2FA-3B12-DA40-848B-2534BEA645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4DC8CF-BE66-8B40-B402-AA91407CC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C8B53-C867-5B48-BE88-700EDDE033E1}" type="datetimeFigureOut">
              <a:rPr lang="en-US" smtClean="0"/>
              <a:t>9/1/21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F2ABD-5B49-B04D-A591-68AFEE1E0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218B0-F6CB-8648-82B3-AE9422AB7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0D2-118E-F844-A58A-93F1FEF59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75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720DF-26FF-0E4C-8130-1F14A0CC6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72119-23E8-F74A-8CCC-909A0D7F3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F3615-9127-7241-BC5A-AB418DCC9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C8B53-C867-5B48-BE88-700EDDE033E1}" type="datetimeFigureOut">
              <a:rPr lang="en-US" smtClean="0"/>
              <a:t>9/1/21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B5221-4596-B241-97E9-E13186FAA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A4BF4-DD3C-A149-94EE-E3A4372A5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0D2-118E-F844-A58A-93F1FEF59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92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789EE-A59D-BD49-92DA-2D30F6D1B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D5051F-47E9-3641-8076-1368F56F91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88D35-39D1-2244-9579-AFF143A4B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C8B53-C867-5B48-BE88-700EDDE033E1}" type="datetimeFigureOut">
              <a:rPr lang="en-US" smtClean="0"/>
              <a:t>9/1/21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06278-7E57-A041-BF36-0D068FBD6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4526B-C7E0-D24B-BB76-8ACCCEC4D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0D2-118E-F844-A58A-93F1FEF59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58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F6516-08C8-DE44-BD4C-F1175B201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2A8FA-3A44-6349-80F8-D8B1D8CC8F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0E3E48-C75B-0641-8B51-C33036E31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BD1A13-61C2-5B45-9E4C-32133917D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C8B53-C867-5B48-BE88-700EDDE033E1}" type="datetimeFigureOut">
              <a:rPr lang="en-US" smtClean="0"/>
              <a:t>9/1/21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792F83-6FB9-B543-8F38-B9A58792F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82B2D0-8DC3-A04B-96F6-D946CE53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0D2-118E-F844-A58A-93F1FEF59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692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2BC90-EF25-8246-8F6A-6B4633B5B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12A5BD-2140-0744-8820-64812BE24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5EDFB6-26D1-B846-8849-39DE19B0D9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A44503-8C08-FB4A-A89A-1A64FEF9E3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64597B-4F86-714B-BE97-53F3E9BB70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4A344B-D62A-C74F-AF97-38B34F563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C8B53-C867-5B48-BE88-700EDDE033E1}" type="datetimeFigureOut">
              <a:rPr lang="en-US" smtClean="0"/>
              <a:t>9/1/21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E4BAF3-C7D5-D947-8BC9-BFAFC0048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F2E754-CF90-4F4F-AA86-159DFCD01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0D2-118E-F844-A58A-93F1FEF59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84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F5F74-2C9E-1346-B307-7292FE105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7A29F3-A5EB-4C40-8B1C-55FC707F7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C8B53-C867-5B48-BE88-700EDDE033E1}" type="datetimeFigureOut">
              <a:rPr lang="en-US" smtClean="0"/>
              <a:t>9/1/21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67A357-1EA5-944D-A58C-FCA7DA620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2D9387-3E84-C14A-8140-8DB0A7D22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0D2-118E-F844-A58A-93F1FEF59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6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9E0052-719E-3442-973E-95E88A67B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C8B53-C867-5B48-BE88-700EDDE033E1}" type="datetimeFigureOut">
              <a:rPr lang="en-US" smtClean="0"/>
              <a:t>9/1/21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389B0B-275E-8241-A54F-E772AE1E7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8AEE8-7009-A349-A90E-C89B487B5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0D2-118E-F844-A58A-93F1FEF59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302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B9600-01F9-AB41-B604-17379FEBC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ED95F-E140-F74D-A259-E247A3D16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B723A6-E2D4-3149-83BB-7C5CB7385F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26DF2-8FF0-7F4E-85D8-6E184B8E0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C8B53-C867-5B48-BE88-700EDDE033E1}" type="datetimeFigureOut">
              <a:rPr lang="en-US" smtClean="0"/>
              <a:t>9/1/21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EF6467-1198-1E4E-84DA-F36195ACA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7073EE-E828-0445-9823-3A08C9EFC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0D2-118E-F844-A58A-93F1FEF59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5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E2EAF-89A3-2D48-8BD1-0572766C4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5A6C4F-2AB0-C44B-9111-D8878B63FF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952490-31E9-7545-8FDD-7C6562CEDC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D53195-8CEB-344C-9C12-39A58D4A4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C8B53-C867-5B48-BE88-700EDDE033E1}" type="datetimeFigureOut">
              <a:rPr lang="en-US" smtClean="0"/>
              <a:t>9/1/21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C14DE1-30F4-F240-A81A-B75755A74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DF1AD7-FC4F-4A43-890C-20E22C8B0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0D2-118E-F844-A58A-93F1FEF59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14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777E4E-B34E-6248-8B95-F10BE77FA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CB76FF-BE1B-AE46-9FC0-5614A7A4C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80E5E-94DE-9F41-B947-021AE509B9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C8B53-C867-5B48-BE88-700EDDE033E1}" type="datetimeFigureOut">
              <a:rPr lang="en-US" smtClean="0"/>
              <a:t>9/1/21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6DBE1-ADC5-6E49-B827-839F58AFCE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AD614-9624-F344-91D6-94EB17E3F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5F00D2-118E-F844-A58A-93F1FEF59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986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7" Type="http://schemas.openxmlformats.org/officeDocument/2006/relationships/image" Target="../media/image2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CF54A-D6AD-614F-8253-ABD72AFBA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103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Figure 1: proxies/archives categories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9E7D2C0-FF91-D54C-AF50-B3C26AB7F6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/>
        </p:blipFill>
        <p:spPr bwMode="auto">
          <a:xfrm>
            <a:off x="2072150" y="681039"/>
            <a:ext cx="8047699" cy="612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278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able&#10;&#10;Description automatically generated">
            <a:extLst>
              <a:ext uri="{FF2B5EF4-FFF2-40B4-BE49-F238E27FC236}">
                <a16:creationId xmlns:a16="http://schemas.microsoft.com/office/drawing/2014/main" id="{153B7958-F675-B943-9719-E0C919A447A7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3"/>
          <a:srcRect/>
          <a:stretch/>
        </p:blipFill>
        <p:spPr>
          <a:xfrm>
            <a:off x="1879599" y="-1"/>
            <a:ext cx="8432800" cy="3651703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41F2BD4-C91B-1E49-8DBA-C43479913D0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879600" y="3219943"/>
            <a:ext cx="8432800" cy="365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85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ABED9-7054-1C4F-9C68-E99425047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DCF956-12BF-BA4C-B3AA-2FACA0BECB0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012" y="365125"/>
            <a:ext cx="11181976" cy="564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41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ABED9-7054-1C4F-9C68-E99425047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DCF956-12BF-BA4C-B3AA-2FACA0BECB0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05012" y="365125"/>
            <a:ext cx="11181976" cy="564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57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42B4A-4C03-EF4D-B6D8-CDAFB9184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108D64-FF45-9B48-B1A9-A251BED6C1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21719"/>
            <a:ext cx="10515600" cy="335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282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818EA7-1DB4-4549-8D51-E4786985A8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19124" y="0"/>
            <a:ext cx="8353752" cy="65349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D7927E-52DC-8945-A525-77A151EEA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123" y="-1"/>
            <a:ext cx="8353751" cy="653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86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818EA7-1DB4-4549-8D51-E4786985A8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19124" y="0"/>
            <a:ext cx="8353751" cy="65349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8CD036-8934-074F-BDFF-A4378E624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123" y="-1"/>
            <a:ext cx="8353751" cy="653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413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24940-4861-4D48-A805-5C8EA3B0B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818EA7-1DB4-4549-8D51-E4786985A8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19124" y="0"/>
            <a:ext cx="8353751" cy="653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834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328B5-D4B4-5D4B-974C-DD67A42F0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AE731D-BA34-EF4F-B843-7419F22F30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4788" y="1825625"/>
            <a:ext cx="55624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52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9E51E-3EC5-634A-8509-55D28202B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D9775-F254-224D-A126-8085FA171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412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818EA7-1DB4-4549-8D51-E4786985A8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19124" y="0"/>
            <a:ext cx="8353752" cy="65349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D7927E-52DC-8945-A525-77A151EEA5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21264" y="-1"/>
            <a:ext cx="8349469" cy="653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47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CF54A-D6AD-614F-8253-ABD72AFBA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103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Figure 2: # of records over time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D4ED06F-7A5C-D64E-BF13-32B537C3B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342" y="681039"/>
            <a:ext cx="9247315" cy="381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482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8BB6B7-0A0E-534C-8BE1-D22157CC5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877" y="0"/>
            <a:ext cx="373224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BD7F5C-5A1B-4441-B864-FF81A7165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70" y="0"/>
            <a:ext cx="3700776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8DA85C-D98F-354B-BD19-7A33C4208C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9755" y="0"/>
            <a:ext cx="3732245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4E9FA2-331E-4C46-8B95-BFF9D79570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9877" y="0"/>
            <a:ext cx="3732245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C46B1E-11D4-8042-B111-7182A77471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8285" y="0"/>
            <a:ext cx="37322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65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56B56-17FB-C641-85F8-AADC07CCF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A86A038-673D-C647-B1EF-67F856A75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C366DE-5932-974C-B932-0192E08E4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230188"/>
            <a:ext cx="94869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66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65BFC-FCBC-8C42-A3C6-39D17BFE5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47797-08A1-8442-8634-E60A70274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14C100-F2E9-8B46-8CC7-596DD2A08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128" y="162326"/>
            <a:ext cx="8351743" cy="653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0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49F70-9A04-C243-9B6A-A9EE66342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6029836-6EBA-BD48-9FDC-52B3F64EF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68128F-FA63-3D4B-BA83-F03CB7834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850900"/>
            <a:ext cx="94869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66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1F538-3E6A-EF48-A4CD-D24ED1A60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94942-8984-3B4C-81F4-1FBF31F15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5491C6-0578-9B4A-8A45-A0109E0A9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329" y="0"/>
            <a:ext cx="8803341" cy="688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20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9E51E-3EC5-634A-8509-55D28202B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D9775-F254-224D-A126-8085FA171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62BD8B-BBEB-094C-AE7C-029BB9F52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128" y="0"/>
            <a:ext cx="8351744" cy="653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05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0533E-3E59-DF41-B614-5AF1490BD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29BE3E-39E4-6E46-AEC4-F54FAE63F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F5C1A6-BA25-7845-B67A-24AB1C431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993" y="0"/>
            <a:ext cx="5120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847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3C603-36C7-8D4C-AA8F-452B6B42C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7B07A-4F30-304B-8353-897423292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82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CF54A-D6AD-614F-8253-ABD72AFBA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103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Figure 3: # IPCC regions and Proxy Data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72DE981-0AA9-724B-9931-112F8AAC67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0760" y="681039"/>
            <a:ext cx="11090480" cy="578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53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ED672-77D9-D444-A43A-8FAD75746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 could use IPCC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15E79565-97EF-3B44-81FA-B71F3236B6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98959" y="1610604"/>
            <a:ext cx="8394081" cy="488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857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AEAE5-D52E-8D45-AAD2-67CB6FC9A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3: Cluster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C889E7-9AD4-994D-96F7-5AD292022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3287" y="1760771"/>
            <a:ext cx="8145426" cy="473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535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AEAE5-D52E-8D45-AAD2-67CB6FC9A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C889E7-9AD4-994D-96F7-5AD292022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2023288" y="1760771"/>
            <a:ext cx="8145424" cy="473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570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FA55C7-FD02-5B44-8480-15245AEEE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609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B21784-AE84-4D48-B74F-B72D03FA46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561555" y="980565"/>
            <a:ext cx="9068889" cy="484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210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B21784-AE84-4D48-B74F-B72D03FA46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561555" y="964681"/>
            <a:ext cx="9068889" cy="487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41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10129</TotalTime>
  <Words>224</Words>
  <Application>Microsoft Macintosh PowerPoint</Application>
  <PresentationFormat>Widescreen</PresentationFormat>
  <Paragraphs>36</Paragraphs>
  <Slides>27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Figure 1: proxies/archives categories</vt:lpstr>
      <vt:lpstr>Figure 2: # of records over time </vt:lpstr>
      <vt:lpstr>Figure 3: # IPCC regions and Proxy Data</vt:lpstr>
      <vt:lpstr>Or could use IPCC</vt:lpstr>
      <vt:lpstr>Figure 3: Cluster results</vt:lpstr>
      <vt:lpstr>temperature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Holocene Hydroclimate: New Proxy Dataset and comparisons with model simualtions</dc:title>
  <dc:creator>Christopher Lewis Hancock</dc:creator>
  <cp:lastModifiedBy>Christopher Lewis Hancock</cp:lastModifiedBy>
  <cp:revision>4</cp:revision>
  <dcterms:created xsi:type="dcterms:W3CDTF">2021-08-23T00:18:52Z</dcterms:created>
  <dcterms:modified xsi:type="dcterms:W3CDTF">2021-09-03T18:13:48Z</dcterms:modified>
</cp:coreProperties>
</file>